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81" r:id="rId5"/>
    <p:sldId id="259" r:id="rId6"/>
    <p:sldId id="260" r:id="rId7"/>
    <p:sldId id="274" r:id="rId8"/>
    <p:sldId id="261" r:id="rId9"/>
    <p:sldId id="276" r:id="rId10"/>
    <p:sldId id="262" r:id="rId11"/>
    <p:sldId id="263" r:id="rId12"/>
    <p:sldId id="268" r:id="rId13"/>
    <p:sldId id="265" r:id="rId14"/>
    <p:sldId id="266" r:id="rId15"/>
    <p:sldId id="267" r:id="rId16"/>
    <p:sldId id="264" r:id="rId17"/>
    <p:sldId id="269" r:id="rId18"/>
    <p:sldId id="280" r:id="rId19"/>
    <p:sldId id="279" r:id="rId20"/>
    <p:sldId id="270" r:id="rId21"/>
    <p:sldId id="271" r:id="rId22"/>
    <p:sldId id="273" r:id="rId23"/>
    <p:sldId id="277" r:id="rId24"/>
    <p:sldId id="278" r:id="rId25"/>
    <p:sldId id="272" r:id="rId2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8FB26-3B75-4D90-8D40-791E50F794EA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93145-5F35-4B24-98D6-67E3E2DEB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44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FC8DA-A148-48A2-B8DF-428A62F4E4EB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BD23F-AEA9-41EE-A444-FD617C6C1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252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BD23F-AEA9-41EE-A444-FD617C6C1E3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2FA7F4F-1E32-408D-9F5C-09E1D6FC8BB9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4DBFA06-F02B-4A2C-9DE2-8C6743383E4C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amesidesafeguardingchildren.org.uk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Safeguarding Practice Update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>Assessment in Safeguarding Children</a:t>
            </a:r>
          </a:p>
          <a:p>
            <a:endParaRPr lang="en-GB" sz="3600" dirty="0">
              <a:solidFill>
                <a:srgbClr val="0070C0"/>
              </a:solidFill>
            </a:endParaRPr>
          </a:p>
          <a:p>
            <a:endParaRPr lang="en-GB" sz="3600" dirty="0" smtClean="0">
              <a:solidFill>
                <a:srgbClr val="0070C0"/>
              </a:solidFill>
            </a:endParaRPr>
          </a:p>
          <a:p>
            <a:endParaRPr lang="en-GB" sz="3600" dirty="0">
              <a:solidFill>
                <a:srgbClr val="0070C0"/>
              </a:solidFill>
            </a:endParaRPr>
          </a:p>
          <a:p>
            <a:endParaRPr lang="en-GB" sz="36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2"/>
          <a:srcRect l="24958" t="31185" r="23960" b="49056"/>
          <a:stretch/>
        </p:blipFill>
        <p:spPr bwMode="auto">
          <a:xfrm>
            <a:off x="2411760" y="2976562"/>
            <a:ext cx="5112568" cy="20366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9883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How was it for you?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/>
              <a:t>Think of a time when you underwent an assessment, it could be a health check, an interview a driving test….</a:t>
            </a:r>
          </a:p>
          <a:p>
            <a:r>
              <a:rPr lang="en-GB" dirty="0" smtClean="0"/>
              <a:t>What was good about the assessment?</a:t>
            </a:r>
          </a:p>
          <a:p>
            <a:r>
              <a:rPr lang="en-GB" dirty="0" smtClean="0"/>
              <a:t>What was negative?</a:t>
            </a:r>
          </a:p>
          <a:p>
            <a:r>
              <a:rPr lang="en-GB" dirty="0" smtClean="0"/>
              <a:t>What might have made it a more positive and more effective as an assessment?</a:t>
            </a:r>
          </a:p>
        </p:txBody>
      </p:sp>
    </p:spTree>
    <p:extLst>
      <p:ext uri="{BB962C8B-B14F-4D97-AF65-F5344CB8AC3E}">
        <p14:creationId xmlns:p14="http://schemas.microsoft.com/office/powerpoint/2010/main" val="152236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6600FF"/>
                </a:solidFill>
              </a:rPr>
              <a:t>Key Skills in Assessment</a:t>
            </a:r>
            <a:endParaRPr lang="en-GB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What do we do when we assess?</a:t>
            </a:r>
          </a:p>
          <a:p>
            <a:r>
              <a:rPr lang="en-GB" sz="3600" dirty="0" smtClean="0"/>
              <a:t>What are the key skills we employ?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6954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6600FF"/>
                </a:solidFill>
              </a:rPr>
              <a:t>Assessment Skills</a:t>
            </a:r>
            <a:endParaRPr lang="en-GB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n-GB" dirty="0" smtClean="0"/>
              <a:t>Observing, listening, affirming, encouraging, engaging, reassuring, giving </a:t>
            </a:r>
            <a:r>
              <a:rPr lang="en-GB" dirty="0"/>
              <a:t>f</a:t>
            </a:r>
            <a:r>
              <a:rPr lang="en-GB" dirty="0" smtClean="0"/>
              <a:t>eedback, sharing, reflecting, summarising, analysing, checking </a:t>
            </a:r>
            <a:r>
              <a:rPr lang="en-GB" dirty="0"/>
              <a:t>u</a:t>
            </a:r>
            <a:r>
              <a:rPr lang="en-GB" dirty="0" smtClean="0"/>
              <a:t>nderstanding and meaning, applying perspective, asking questions, being honest and open, role modelling, respectful challenge, sorting facts from opinions …</a:t>
            </a:r>
          </a:p>
          <a:p>
            <a:pPr marL="82296" indent="0">
              <a:buNone/>
            </a:pPr>
            <a:r>
              <a:rPr lang="en-GB" dirty="0" smtClean="0"/>
              <a:t>Using knowledge &amp; research evidence to make judgements and draw conclusions about need and risk based on your assessment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790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6600FF"/>
                </a:solidFill>
              </a:rPr>
              <a:t>Assessment is…</a:t>
            </a:r>
            <a:endParaRPr lang="en-GB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Multi-faceted</a:t>
            </a:r>
          </a:p>
          <a:p>
            <a:r>
              <a:rPr lang="en-GB" dirty="0" smtClean="0"/>
              <a:t>Dynamic not static</a:t>
            </a:r>
          </a:p>
          <a:p>
            <a:r>
              <a:rPr lang="en-GB" dirty="0" smtClean="0"/>
              <a:t>Enhanced by joint work/discussion/critical reflection</a:t>
            </a:r>
          </a:p>
          <a:p>
            <a:r>
              <a:rPr lang="en-GB" dirty="0" smtClean="0"/>
              <a:t>Aided by use of assessment tools and formats</a:t>
            </a:r>
          </a:p>
          <a:p>
            <a:r>
              <a:rPr lang="en-GB" dirty="0" smtClean="0"/>
              <a:t>Inevitably subjective as a human process</a:t>
            </a:r>
          </a:p>
          <a:p>
            <a:r>
              <a:rPr lang="en-GB" dirty="0" smtClean="0"/>
              <a:t>A guided conversation</a:t>
            </a:r>
          </a:p>
          <a:p>
            <a:r>
              <a:rPr lang="en-GB" dirty="0" smtClean="0"/>
              <a:t>Potentially therapeutic in itself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2485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OFSTED Report  - Findings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Overall quality of assessments had improved</a:t>
            </a:r>
          </a:p>
          <a:p>
            <a:r>
              <a:rPr lang="en-GB" dirty="0" smtClean="0"/>
              <a:t>Robust leadership is a fundamental factor in ensuring good quality assessments</a:t>
            </a:r>
          </a:p>
          <a:p>
            <a:r>
              <a:rPr lang="en-GB" dirty="0" smtClean="0"/>
              <a:t>So is a ‘theoretical model of practice’ -leadership, supervision and use of consistent, shared assessment tools</a:t>
            </a:r>
          </a:p>
          <a:p>
            <a:r>
              <a:rPr lang="en-GB" dirty="0" smtClean="0"/>
              <a:t>Assessments were more effective when help was offered to families during the process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6840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OFSTED Findings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Positive assessments contained the views of the parents and child – involvement</a:t>
            </a:r>
          </a:p>
          <a:p>
            <a:r>
              <a:rPr lang="en-GB" dirty="0" smtClean="0"/>
              <a:t>Manageable caseloads and good partnership working aided effective assessment</a:t>
            </a:r>
          </a:p>
          <a:p>
            <a:r>
              <a:rPr lang="en-GB" dirty="0" smtClean="0"/>
              <a:t>Committed leadership, supervision, training and development enhanced staff performance in assessment</a:t>
            </a:r>
          </a:p>
          <a:p>
            <a:r>
              <a:rPr lang="en-GB" dirty="0" smtClean="0"/>
              <a:t>Tools helped – for e.g. Family CAF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6895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Some Pitfalls in Assessment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Assessments not always shared with families</a:t>
            </a:r>
          </a:p>
          <a:p>
            <a:r>
              <a:rPr lang="en-GB" dirty="0" smtClean="0"/>
              <a:t>Jargon and acronyms reduced family understanding</a:t>
            </a:r>
          </a:p>
          <a:p>
            <a:r>
              <a:rPr lang="en-GB" dirty="0" smtClean="0"/>
              <a:t>Families do not always understand what needs to change and why</a:t>
            </a:r>
          </a:p>
          <a:p>
            <a:r>
              <a:rPr lang="en-GB" dirty="0" smtClean="0"/>
              <a:t>Extended family views not reflected</a:t>
            </a:r>
          </a:p>
          <a:p>
            <a:r>
              <a:rPr lang="en-GB" dirty="0" smtClean="0"/>
              <a:t>Ability of parents to change not evident</a:t>
            </a:r>
          </a:p>
          <a:p>
            <a:r>
              <a:rPr lang="en-GB" dirty="0" smtClean="0"/>
              <a:t>33% of plans based on assessment were not clear and robust enough to drive improvement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2137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How to improve Assessment</a:t>
            </a:r>
            <a:endParaRPr lang="en-GB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Child’s timescale should set the pace</a:t>
            </a:r>
          </a:p>
          <a:p>
            <a:r>
              <a:rPr lang="en-GB" dirty="0" smtClean="0"/>
              <a:t>Use of chronologies, history and analysis of findings to inform realistic plans</a:t>
            </a:r>
          </a:p>
          <a:p>
            <a:r>
              <a:rPr lang="en-GB" dirty="0" smtClean="0"/>
              <a:t>Involve families fully in assessment</a:t>
            </a:r>
          </a:p>
          <a:p>
            <a:r>
              <a:rPr lang="en-GB" dirty="0" smtClean="0"/>
              <a:t>Keep assessments live and dynamic</a:t>
            </a:r>
          </a:p>
          <a:p>
            <a:r>
              <a:rPr lang="en-GB" dirty="0" smtClean="0"/>
              <a:t>Support assessors via reflective supervision, training and development</a:t>
            </a:r>
          </a:p>
          <a:p>
            <a:r>
              <a:rPr lang="en-GB" dirty="0" smtClean="0"/>
              <a:t>Use evidence based tools and formats</a:t>
            </a:r>
          </a:p>
          <a:p>
            <a:r>
              <a:rPr lang="en-GB" dirty="0" smtClean="0"/>
              <a:t>Audit assessments and outcomes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6648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Analysis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/>
              <a:t>Analysis involves</a:t>
            </a:r>
          </a:p>
          <a:p>
            <a:pPr marL="82296" indent="0">
              <a:buNone/>
            </a:pPr>
            <a:r>
              <a:rPr lang="en-GB" dirty="0" smtClean="0"/>
              <a:t>‘Detailed examination of the elements or structure of something’ for example statistical analysis</a:t>
            </a:r>
          </a:p>
          <a:p>
            <a:pPr marL="82296" indent="0">
              <a:buNone/>
            </a:pPr>
            <a:r>
              <a:rPr lang="en-GB" dirty="0" smtClean="0"/>
              <a:t>‘The process of separating something into its constituent elements – synthesis’</a:t>
            </a:r>
          </a:p>
          <a:p>
            <a:pPr marL="82296" indent="0">
              <a:buNone/>
            </a:pPr>
            <a:r>
              <a:rPr lang="en-GB" dirty="0" smtClean="0"/>
              <a:t>Assessment = Measurement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5116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Analysis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 robust , holistic assessment will gather relevant information, summarise it and analyse what that information means.</a:t>
            </a:r>
          </a:p>
          <a:p>
            <a:r>
              <a:rPr lang="en-GB" dirty="0" smtClean="0"/>
              <a:t>Analysis involves the </a:t>
            </a:r>
            <a:r>
              <a:rPr lang="en-GB" dirty="0" smtClean="0">
                <a:solidFill>
                  <a:srgbClr val="FF0000"/>
                </a:solidFill>
              </a:rPr>
              <a:t>weighing of evidence </a:t>
            </a:r>
            <a:r>
              <a:rPr lang="en-GB" dirty="0" smtClean="0"/>
              <a:t>based on assessor’s knowledge &amp; skills</a:t>
            </a:r>
          </a:p>
          <a:p>
            <a:r>
              <a:rPr lang="en-GB" dirty="0" smtClean="0"/>
              <a:t>The assessment is based on what we are told, what we observe, what we hear, historical information and what others tell us. From this a </a:t>
            </a:r>
            <a:r>
              <a:rPr lang="en-GB" dirty="0" smtClean="0">
                <a:solidFill>
                  <a:srgbClr val="FF0000"/>
                </a:solidFill>
              </a:rPr>
              <a:t>professional judgement</a:t>
            </a:r>
            <a:r>
              <a:rPr lang="en-GB" dirty="0" smtClean="0"/>
              <a:t> has to be made about needs &amp; risk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835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Aims of Session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/>
              <a:t>To Consider :</a:t>
            </a:r>
          </a:p>
          <a:p>
            <a:r>
              <a:rPr lang="en-GB" dirty="0" smtClean="0"/>
              <a:t>Effective Assessment in Safeguarding Practice</a:t>
            </a:r>
          </a:p>
          <a:p>
            <a:r>
              <a:rPr lang="en-GB" dirty="0" smtClean="0"/>
              <a:t>Key Skills in Assessment</a:t>
            </a:r>
          </a:p>
          <a:p>
            <a:r>
              <a:rPr lang="en-GB" dirty="0" smtClean="0"/>
              <a:t>OFSTED Research into Assessment 2015</a:t>
            </a:r>
          </a:p>
          <a:p>
            <a:r>
              <a:rPr lang="en-GB" dirty="0" smtClean="0"/>
              <a:t>Practice Pitfalls and Tips</a:t>
            </a:r>
          </a:p>
          <a:p>
            <a:r>
              <a:rPr lang="en-GB" dirty="0" smtClean="0"/>
              <a:t>Developing a Practitioner Toolkit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106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6600FF"/>
                </a:solidFill>
              </a:rPr>
              <a:t>Practitioner Toolkit</a:t>
            </a:r>
            <a:endParaRPr lang="en-GB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Single &amp; multi-agency assessment is enhanced by use of effective, shared tools and formats</a:t>
            </a:r>
          </a:p>
          <a:p>
            <a:r>
              <a:rPr lang="en-GB" dirty="0" smtClean="0"/>
              <a:t>OFSTED report cited Signs of Safety, Graded Care Profile, CAF and Single Assessment Framework as proven tools</a:t>
            </a:r>
          </a:p>
          <a:p>
            <a:r>
              <a:rPr lang="en-GB" dirty="0" smtClean="0"/>
              <a:t>Tameside Practitioner Toolkit is being developed and will be available on the TSCB website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15987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6600FF"/>
                </a:solidFill>
              </a:rPr>
              <a:t>Practitioner Toolkit</a:t>
            </a:r>
            <a:endParaRPr lang="en-GB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The toolkit will contain assessment tools/frameworks and models with guidance in their use</a:t>
            </a:r>
          </a:p>
          <a:p>
            <a:pPr marL="82296" indent="0">
              <a:buNone/>
            </a:pPr>
            <a:r>
              <a:rPr lang="en-GB" dirty="0" smtClean="0"/>
              <a:t>TSCB Training is available in the use of </a:t>
            </a:r>
          </a:p>
          <a:p>
            <a:r>
              <a:rPr lang="en-GB" dirty="0" smtClean="0"/>
              <a:t>Graded Care Profile Workshops – tool for assessing parental neglect</a:t>
            </a:r>
          </a:p>
          <a:p>
            <a:r>
              <a:rPr lang="en-GB" dirty="0" smtClean="0"/>
              <a:t>Whole Family Approach to Domestic Abuse is exploring use of a number of tools</a:t>
            </a:r>
          </a:p>
          <a:p>
            <a:r>
              <a:rPr lang="en-GB" dirty="0" smtClean="0"/>
              <a:t>Family CAF is promoted in all TSCB Training</a:t>
            </a:r>
          </a:p>
          <a:p>
            <a:pPr marL="82296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69575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What else could support you?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Please suggest any other ways in which practitioners could be supported to conduct consistently effective assessments. </a:t>
            </a:r>
          </a:p>
          <a:p>
            <a:r>
              <a:rPr lang="en-GB" dirty="0" smtClean="0"/>
              <a:t>What do you need as practitioners to enhance your assessment skills and practice?</a:t>
            </a:r>
          </a:p>
          <a:p>
            <a:r>
              <a:rPr lang="en-GB" dirty="0" smtClean="0"/>
              <a:t>What would be helpful?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9798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6600FF"/>
                </a:solidFill>
              </a:rPr>
              <a:t>Research Evidence</a:t>
            </a:r>
            <a:endParaRPr lang="en-GB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Local – look at the learning from Tameside Reviews via 7 minute Briefings &amp; Top 10 Tips e.g. Respectful Challenge</a:t>
            </a:r>
          </a:p>
          <a:p>
            <a:r>
              <a:rPr lang="en-GB" dirty="0" smtClean="0"/>
              <a:t>All can be found on the TSCB Website </a:t>
            </a:r>
            <a:r>
              <a:rPr lang="en-GB" dirty="0" smtClean="0">
                <a:hlinkClick r:id="rId2"/>
              </a:rPr>
              <a:t>www.tamesidesafeguardingchildren.org.uk</a:t>
            </a:r>
            <a:r>
              <a:rPr lang="en-GB" dirty="0" smtClean="0"/>
              <a:t> </a:t>
            </a:r>
          </a:p>
          <a:p>
            <a:r>
              <a:rPr lang="en-GB" dirty="0" smtClean="0"/>
              <a:t>Use NSPCC CASPAR &amp; INFORM briefings – regular briefings with high quality information about safeguarding practice</a:t>
            </a:r>
          </a:p>
          <a:p>
            <a:r>
              <a:rPr lang="en-GB" dirty="0" smtClean="0"/>
              <a:t>OFSTED Report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92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6600FF"/>
                </a:solidFill>
              </a:rPr>
              <a:t>E</a:t>
            </a:r>
            <a:r>
              <a:rPr lang="en-GB" dirty="0" smtClean="0">
                <a:solidFill>
                  <a:srgbClr val="6600FF"/>
                </a:solidFill>
              </a:rPr>
              <a:t>nhance your assessment skills ..</a:t>
            </a:r>
            <a:endParaRPr lang="en-GB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Practice – rehearse and build upon the multiple skills you already have</a:t>
            </a:r>
          </a:p>
          <a:p>
            <a:r>
              <a:rPr lang="en-GB" dirty="0" smtClean="0"/>
              <a:t>Use tools to help you – the simplest of tools will give you a framework and help you in preparation and reflection. </a:t>
            </a:r>
          </a:p>
          <a:p>
            <a:r>
              <a:rPr lang="en-GB" dirty="0" smtClean="0"/>
              <a:t>Co-work – joint assessment; discussion &amp; critical reflection with supervisors and colleagues</a:t>
            </a:r>
          </a:p>
          <a:p>
            <a:r>
              <a:rPr lang="en-GB" dirty="0" smtClean="0"/>
              <a:t>Explore what works, adapt tools if it aids the process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99916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6600FF"/>
                </a:solidFill>
              </a:rPr>
              <a:t>Next Safeguarding Updates</a:t>
            </a:r>
            <a:endParaRPr lang="en-GB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/>
              <a:t>Dates:</a:t>
            </a:r>
          </a:p>
          <a:p>
            <a:r>
              <a:rPr lang="en-GB" dirty="0" smtClean="0"/>
              <a:t>24</a:t>
            </a:r>
            <a:r>
              <a:rPr lang="en-GB" baseline="30000" dirty="0" smtClean="0"/>
              <a:t>th</a:t>
            </a:r>
            <a:r>
              <a:rPr lang="en-GB" dirty="0" smtClean="0"/>
              <a:t> November 9:30 – 12:00</a:t>
            </a:r>
          </a:p>
          <a:p>
            <a:pPr marL="82296" indent="0">
              <a:buNone/>
            </a:pPr>
            <a:r>
              <a:rPr lang="en-GB" i="1" dirty="0" smtClean="0">
                <a:solidFill>
                  <a:srgbClr val="0070C0"/>
                </a:solidFill>
              </a:rPr>
              <a:t>Child’s Needs Framework – Update and Impact on Practice</a:t>
            </a:r>
          </a:p>
          <a:p>
            <a:r>
              <a:rPr lang="en-GB" dirty="0" smtClean="0"/>
              <a:t>28</a:t>
            </a:r>
            <a:r>
              <a:rPr lang="en-GB" baseline="30000" dirty="0" smtClean="0"/>
              <a:t>th</a:t>
            </a:r>
            <a:r>
              <a:rPr lang="en-GB" dirty="0" smtClean="0"/>
              <a:t> January 9:30 – 12:00</a:t>
            </a:r>
          </a:p>
          <a:p>
            <a:pPr marL="82296" indent="0">
              <a:buNone/>
            </a:pPr>
            <a:r>
              <a:rPr lang="en-GB" i="1" dirty="0" smtClean="0">
                <a:solidFill>
                  <a:srgbClr val="0070C0"/>
                </a:solidFill>
              </a:rPr>
              <a:t>Working with Children where there is Neglect</a:t>
            </a:r>
          </a:p>
          <a:p>
            <a:pPr marL="82296" indent="0">
              <a:buNone/>
            </a:pP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70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 is Key…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GB" sz="4000" dirty="0" smtClean="0">
                <a:solidFill>
                  <a:srgbClr val="33CC33"/>
                </a:solidFill>
              </a:rPr>
              <a:t>‘ Without effective assessment all that follows is impaired’ </a:t>
            </a:r>
          </a:p>
          <a:p>
            <a:pPr marL="82296" indent="0">
              <a:buNone/>
            </a:pPr>
            <a:endParaRPr lang="en-GB" sz="4000" dirty="0" smtClean="0"/>
          </a:p>
          <a:p>
            <a:pPr marL="82296" indent="0">
              <a:buNone/>
            </a:pPr>
            <a:r>
              <a:rPr lang="en-GB" dirty="0" smtClean="0"/>
              <a:t>OFSTED Report</a:t>
            </a:r>
          </a:p>
          <a:p>
            <a:pPr marL="82296" indent="0">
              <a:buNone/>
            </a:pPr>
            <a:r>
              <a:rPr lang="en-GB" dirty="0" smtClean="0"/>
              <a:t>‘Quality of Assessment for Children in Need of Help’ August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1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Assessment is…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GB" dirty="0" smtClean="0"/>
          </a:p>
          <a:p>
            <a:pPr marL="82296" indent="0">
              <a:buNone/>
            </a:pPr>
            <a:r>
              <a:rPr lang="en-GB" dirty="0" smtClean="0">
                <a:solidFill>
                  <a:srgbClr val="6600FF"/>
                </a:solidFill>
              </a:rPr>
              <a:t>‘An opinion or a judgement about somebody/something that has been thought about very carefully’</a:t>
            </a:r>
          </a:p>
          <a:p>
            <a:pPr marL="82296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‘An evaluation – how good is something?’</a:t>
            </a:r>
          </a:p>
          <a:p>
            <a:pPr marL="82296" indent="0">
              <a:buNone/>
            </a:pPr>
            <a:r>
              <a:rPr lang="en-GB" dirty="0" smtClean="0"/>
              <a:t>‘The act of judging or forming an opinion about someone/something – an examination’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3620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Assessment is easy…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/>
              <a:t>Exercise</a:t>
            </a:r>
          </a:p>
          <a:p>
            <a:r>
              <a:rPr lang="en-GB" dirty="0" smtClean="0"/>
              <a:t>Pair up with someone you don’t know</a:t>
            </a:r>
          </a:p>
          <a:p>
            <a:r>
              <a:rPr lang="en-GB" dirty="0" smtClean="0"/>
              <a:t>Talk for 5 minutes about who you are, what you do and why you have come today</a:t>
            </a:r>
          </a:p>
          <a:p>
            <a:pPr marL="82296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96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What do you know….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412776"/>
            <a:ext cx="749808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GB" sz="4000" dirty="0" smtClean="0">
                <a:solidFill>
                  <a:srgbClr val="6600FF"/>
                </a:solidFill>
              </a:rPr>
              <a:t>Name, gender, age, race, language, accent, demeanour, communication style, confidence, class, what they do and why they are here </a:t>
            </a:r>
          </a:p>
          <a:p>
            <a:pPr marL="82296" indent="0">
              <a:buNone/>
            </a:pPr>
            <a:r>
              <a:rPr lang="en-GB" sz="4000" dirty="0"/>
              <a:t>A</a:t>
            </a:r>
            <a:r>
              <a:rPr lang="en-GB" sz="4000" dirty="0" smtClean="0"/>
              <a:t>nything else?</a:t>
            </a:r>
          </a:p>
        </p:txBody>
      </p:sp>
    </p:spTree>
    <p:extLst>
      <p:ext uri="{BB962C8B-B14F-4D97-AF65-F5344CB8AC3E}">
        <p14:creationId xmlns:p14="http://schemas.microsoft.com/office/powerpoint/2010/main" val="370244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6600FF"/>
                </a:solidFill>
              </a:rPr>
              <a:t>Assessment</a:t>
            </a:r>
            <a:endParaRPr lang="en-GB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Informal assessment happens constantly and can be beneficial</a:t>
            </a:r>
          </a:p>
          <a:p>
            <a:r>
              <a:rPr lang="en-GB" dirty="0" smtClean="0"/>
              <a:t>We </a:t>
            </a:r>
            <a:r>
              <a:rPr lang="en-GB" dirty="0"/>
              <a:t>can learn a lot in a very short </a:t>
            </a:r>
            <a:r>
              <a:rPr lang="en-GB" dirty="0" smtClean="0"/>
              <a:t>time</a:t>
            </a:r>
          </a:p>
          <a:p>
            <a:r>
              <a:rPr lang="en-GB" dirty="0" smtClean="0"/>
              <a:t>Sometimes we make an early assessment and only see evidence to support that</a:t>
            </a:r>
          </a:p>
          <a:p>
            <a:r>
              <a:rPr lang="en-GB" dirty="0"/>
              <a:t>A</a:t>
            </a:r>
            <a:r>
              <a:rPr lang="en-GB" dirty="0" smtClean="0"/>
              <a:t> more detailed, structured assessment will provide a wider picture rather than a snapshot</a:t>
            </a:r>
            <a:endParaRPr lang="en-GB" dirty="0"/>
          </a:p>
          <a:p>
            <a:r>
              <a:rPr lang="en-GB" dirty="0"/>
              <a:t>We will </a:t>
            </a:r>
            <a:r>
              <a:rPr lang="en-GB" dirty="0" smtClean="0"/>
              <a:t>gather information and </a:t>
            </a:r>
            <a:r>
              <a:rPr lang="en-GB" dirty="0"/>
              <a:t>facts, make judgements and assumptions</a:t>
            </a:r>
          </a:p>
          <a:p>
            <a:pPr marL="82296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860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6600FF"/>
                </a:solidFill>
              </a:rPr>
              <a:t>Safeguarding Assessment</a:t>
            </a:r>
            <a:endParaRPr lang="en-GB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use the same core skills whenever we assess – often unconsciously</a:t>
            </a:r>
          </a:p>
          <a:p>
            <a:r>
              <a:rPr lang="en-GB" dirty="0" smtClean="0"/>
              <a:t>We bring specialist knowledge and skills to assessment of children, young people and their families</a:t>
            </a:r>
          </a:p>
          <a:p>
            <a:r>
              <a:rPr lang="en-GB" dirty="0" smtClean="0"/>
              <a:t>Assessment tools and formats can help in formal assessments</a:t>
            </a:r>
          </a:p>
          <a:p>
            <a:r>
              <a:rPr lang="en-GB" dirty="0" smtClean="0"/>
              <a:t>Risk assessment can be challenging as it involves prediction based on history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051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6600FF"/>
                </a:solidFill>
              </a:rPr>
              <a:t>Safeguarding Assessment</a:t>
            </a:r>
            <a:endParaRPr lang="en-GB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is a high level of responsibility involved in assessing children’s needs and the risks they face – the stakes are high</a:t>
            </a:r>
          </a:p>
          <a:p>
            <a:r>
              <a:rPr lang="en-GB" dirty="0" smtClean="0"/>
              <a:t>Understanding child development; attachment; resilience and vulnerability; the voice of the child; parental engagement and capacity for change are all key elements in safeguarding assessment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848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288</TotalTime>
  <Words>1120</Words>
  <Application>Microsoft Office PowerPoint</Application>
  <PresentationFormat>On-screen Show (4:3)</PresentationFormat>
  <Paragraphs>128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Calibri</vt:lpstr>
      <vt:lpstr>Gill Sans MT</vt:lpstr>
      <vt:lpstr>Verdana</vt:lpstr>
      <vt:lpstr>Wingdings 2</vt:lpstr>
      <vt:lpstr>Solstice</vt:lpstr>
      <vt:lpstr>Safeguarding Practice Update</vt:lpstr>
      <vt:lpstr>Aims of Session</vt:lpstr>
      <vt:lpstr>Assessment is Key…</vt:lpstr>
      <vt:lpstr>Assessment is…</vt:lpstr>
      <vt:lpstr>Assessment is easy…</vt:lpstr>
      <vt:lpstr>What do you know….</vt:lpstr>
      <vt:lpstr>Assessment</vt:lpstr>
      <vt:lpstr>Safeguarding Assessment</vt:lpstr>
      <vt:lpstr>Safeguarding Assessment</vt:lpstr>
      <vt:lpstr>How was it for you?</vt:lpstr>
      <vt:lpstr>Key Skills in Assessment</vt:lpstr>
      <vt:lpstr>Assessment Skills</vt:lpstr>
      <vt:lpstr>Assessment is…</vt:lpstr>
      <vt:lpstr>OFSTED Report  - Findings</vt:lpstr>
      <vt:lpstr>OFSTED Findings</vt:lpstr>
      <vt:lpstr>Some Pitfalls in Assessment</vt:lpstr>
      <vt:lpstr>How to improve Assessment</vt:lpstr>
      <vt:lpstr>Analysis</vt:lpstr>
      <vt:lpstr>Analysis </vt:lpstr>
      <vt:lpstr>Practitioner Toolkit</vt:lpstr>
      <vt:lpstr>Practitioner Toolkit</vt:lpstr>
      <vt:lpstr>What else could support you?</vt:lpstr>
      <vt:lpstr>Research Evidence</vt:lpstr>
      <vt:lpstr>Enhance your assessment skills ..</vt:lpstr>
      <vt:lpstr>Next Safeguarding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Safeguarding Practice Update</dc:title>
  <dc:creator>Lynn Ready</dc:creator>
  <cp:lastModifiedBy>Ian Webb</cp:lastModifiedBy>
  <cp:revision>28</cp:revision>
  <cp:lastPrinted>2015-09-17T11:39:02Z</cp:lastPrinted>
  <dcterms:created xsi:type="dcterms:W3CDTF">2015-09-16T23:56:22Z</dcterms:created>
  <dcterms:modified xsi:type="dcterms:W3CDTF">2022-03-25T15:25:06Z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